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81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1204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8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0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61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4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0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4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8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6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3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1D69-18DA-D146-8E77-0D03F1C701E5}" type="datetimeFigureOut">
              <a:rPr lang="en-US" smtClean="0"/>
              <a:t>23-Jan-18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80648-3FF9-DA44-8E38-D518DA3B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1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29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78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3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1279200" y="2786598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5214379" y="2019141"/>
            <a:ext cx="3261961" cy="40474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3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50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500274_KS1_SophieSwap_AW_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82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274_KS1_SophieSwap_AW_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7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11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858892" y="25399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4775796" y="26923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82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2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6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500274_KS1_SophieSwap_AW_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1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12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1142144" y="2932781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4940264" y="2823144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17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29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57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50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4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13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8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160417" y="25399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nextslide"/>
          </p:cNvPr>
          <p:cNvSpPr/>
          <p:nvPr/>
        </p:nvSpPr>
        <p:spPr>
          <a:xfrm>
            <a:off x="5077321" y="26923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80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92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83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19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55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34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1114732" y="2622143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5031636" y="2774543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00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67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60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95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54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90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032498" y="26923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nextslide"/>
          </p:cNvPr>
          <p:cNvSpPr/>
          <p:nvPr/>
        </p:nvSpPr>
        <p:spPr>
          <a:xfrm>
            <a:off x="4949402" y="28447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84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63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90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4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51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4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9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0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0263" y="2402870"/>
            <a:ext cx="3280236" cy="34170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858892" y="2402870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nextslide"/>
          </p:cNvPr>
          <p:cNvSpPr/>
          <p:nvPr/>
        </p:nvSpPr>
        <p:spPr>
          <a:xfrm>
            <a:off x="858892" y="25399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858892" y="25399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4775796" y="2692316"/>
            <a:ext cx="3261961" cy="3279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1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274_KS1_SophieSwap_AW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75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23red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23redcentral4</dc:creator>
  <cp:lastModifiedBy>Diane Dixon</cp:lastModifiedBy>
  <cp:revision>5</cp:revision>
  <dcterms:created xsi:type="dcterms:W3CDTF">2015-03-26T13:46:18Z</dcterms:created>
  <dcterms:modified xsi:type="dcterms:W3CDTF">2018-01-23T19:03:36Z</dcterms:modified>
</cp:coreProperties>
</file>