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7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9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8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8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6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21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3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6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8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E39E-2020-D446-945F-F32EDB55CF65}" type="datetimeFigureOut">
              <a:rPr lang="en-US" smtClean="0"/>
              <a:t>30/11/2015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24CF2-D598-2748-B218-99E6F3DEE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6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433_KS1_Powerpoint_Snoops_AW_2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5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433_KS1_Powerpoint_Snoops_AW_2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11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433_KS1_Powerpoint_Snoops_AW_2_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433_KS1_Powerpoint_Snoops_AW_2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4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On-screen Show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23red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23redcentral4</dc:creator>
  <cp:lastModifiedBy>23redcentral4</cp:lastModifiedBy>
  <cp:revision>2</cp:revision>
  <dcterms:created xsi:type="dcterms:W3CDTF">2015-11-30T14:50:20Z</dcterms:created>
  <dcterms:modified xsi:type="dcterms:W3CDTF">2015-11-30T18:35:02Z</dcterms:modified>
</cp:coreProperties>
</file>